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80" r:id="rId1"/>
  </p:sldMasterIdLst>
  <p:sldIdLst>
    <p:sldId id="270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67DB6-E69A-0091-E1D7-E91A7BD2DE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86B8F7-8C3F-4D78-AA03-80327541DE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906CA8-5245-1AA2-C021-A76355548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39283-E8CC-8165-9324-F1D792D42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420690-954A-D9B4-F35D-490519FA9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36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3F9A3-C3BD-EC02-2C44-FC148E686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F7E12D-19B4-1B9C-9C51-02F80879D0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1BF21A-FACC-1B9B-4DB1-92A6F6022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63DD6-35C6-4DFE-F938-CC84B1928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EF0C4E-210E-7C9F-BE05-114CCC2A2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964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409104-0D2E-C841-35C5-E09979B19C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99BBF2-34EF-D19E-E0BA-672E0EC7F3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56803-C02F-DD26-4A29-15DEFCD5F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A05B97-902F-3BE1-7EED-992B21B32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699DF2-8DD1-26EF-51A8-17F920368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278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BE7C4-7EEF-56F0-A6C3-E76B391CE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217DD-683E-B948-436F-4C61109B2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0D6699-E071-A471-CFBD-2B34AD8AA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401A88-CF29-EA9E-1923-A31768A7D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E1135-CE01-D9A8-3202-E8AC08A6D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787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D7700-04A8-C231-5911-B2CAF1D58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69ECEE-9177-8C60-B506-93F9C59CD5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9B2AD6-D5F3-12FB-818E-32223DDAB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212BB9-F2F4-72D0-D53B-0B3C6C02B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9F502-34F0-4ACA-182F-306FB624A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380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8C191-0B1E-19E8-116B-E38FE322C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94317-409E-98F6-CA78-1C1AE86E92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FFE9C2-9A26-D6FA-8FC5-7AFA7F110D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ADB948-8308-C59D-061D-2091DBB7F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11818E-FEF5-2DFE-84F1-9E1E3F999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1958CD-C5AE-E82A-B752-F2225C642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734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0E4D2-84B8-027E-7E7F-9DC985980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88E83C-2D6D-85AC-2519-96A3FA26E6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B69533-0738-4B8C-2A37-9A0E39E57A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32FAD8-A67A-F03D-A5FA-3D0008BD28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9BBB6D-B962-2C1D-7197-ECC98F00C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96CD4D-BCA2-6246-FAEC-77897DEBF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FA32E7-3FB6-9A92-099E-4A0AFEDDA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3363CB-D51D-0CDD-96C4-091BA80D7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560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84A98-978D-1312-99BE-E9F5132B7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BFD4C6-21A8-DD4C-E2D5-1B8A7C132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0DFC18-E9D7-4194-B9A7-610937786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D4C09C-A22D-CC8F-FB53-BA8B96E40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107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628333-CBC5-DCBF-DA53-DBDC83CC5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6D017F-0AF1-FEB2-E2E1-FABE84B2A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CE6FD8-784C-D737-1866-12AFE7F9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553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A1E00-39EA-6552-FBC6-B95A96B65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8DA27-776E-FD2C-716A-B00EC5556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C8EAB3-A17E-666E-4BE4-5B45781906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A435FB-8E71-1DBB-9B73-A1001F191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53B2A-A078-E0CE-7591-A0082E37C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315945-55D5-FAA6-6D04-51B345935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829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4DAED-E1EC-DE5F-242C-5BB8C09C1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E4375F-EAA8-E95E-39C4-30CDAEA4F9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B410D6-C91A-7390-D990-00A7335D96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A0DB97-8A91-D240-A64A-87148D931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ADD1BF-2A14-06D9-F346-CF285A59F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7E62F-AEE2-F1ED-123B-B7D8C2642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816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301138-FE27-5483-2E75-C7D92C826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6806E2-F733-B0AD-4C60-32C57D00AA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22C80-8D71-F624-ADF2-E6F20A2EDB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B6F17C-692F-08F8-F401-DC9A707186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F411A1-F3E5-A1AA-0B40-52C541E235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663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CDFFE4-18CD-17F4-5177-D5BDBF216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0" y="0"/>
            <a:ext cx="8001000" cy="10287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F0038F-56B8-FE01-3DDF-4A5CDA144B9F}"/>
              </a:ext>
            </a:extLst>
          </p:cNvPr>
          <p:cNvSpPr txBox="1"/>
          <p:nvPr/>
        </p:nvSpPr>
        <p:spPr>
          <a:xfrm>
            <a:off x="685800" y="1296293"/>
            <a:ext cx="9144000" cy="81868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5400" b="1" dirty="0"/>
              <a:t>Transfer Learning Based Classification of Poultry Disease for Enhanced Health</a:t>
            </a:r>
          </a:p>
          <a:p>
            <a:pPr>
              <a:buNone/>
            </a:pPr>
            <a:endParaRPr lang="en-IN" sz="4400" b="1" dirty="0"/>
          </a:p>
          <a:p>
            <a:pPr>
              <a:buNone/>
            </a:pPr>
            <a:r>
              <a:rPr lang="en-IN" sz="3200" dirty="0"/>
              <a:t>Presented </a:t>
            </a:r>
            <a:r>
              <a:rPr lang="en-IN" sz="3200" dirty="0" err="1"/>
              <a:t>by:Bogala</a:t>
            </a:r>
            <a:r>
              <a:rPr lang="en-IN" sz="3200" dirty="0"/>
              <a:t> Pallavi</a:t>
            </a:r>
          </a:p>
          <a:p>
            <a:pPr>
              <a:buNone/>
            </a:pPr>
            <a:r>
              <a:rPr lang="en-IN" sz="3200" dirty="0"/>
              <a:t>                         </a:t>
            </a:r>
            <a:r>
              <a:rPr lang="en-IN" sz="3200" dirty="0" err="1"/>
              <a:t>Appinedi</a:t>
            </a:r>
            <a:r>
              <a:rPr lang="en-IN" sz="3200" dirty="0"/>
              <a:t> Harshini</a:t>
            </a:r>
          </a:p>
          <a:p>
            <a:pPr>
              <a:buNone/>
            </a:pPr>
            <a:r>
              <a:rPr lang="en-IN" sz="3200" dirty="0"/>
              <a:t>                         Anumukonda Varshini Priya</a:t>
            </a:r>
          </a:p>
          <a:p>
            <a:pPr>
              <a:buNone/>
            </a:pPr>
            <a:r>
              <a:rPr lang="en-IN" sz="3200" dirty="0"/>
              <a:t>                         Anagani Chandana Sai</a:t>
            </a:r>
          </a:p>
          <a:p>
            <a:pPr>
              <a:buNone/>
            </a:pPr>
            <a:endParaRPr lang="en-IN" sz="3200" dirty="0"/>
          </a:p>
          <a:p>
            <a:pPr>
              <a:buNone/>
            </a:pPr>
            <a:r>
              <a:rPr lang="en-IN" sz="3200" dirty="0"/>
              <a:t>Tools &amp; Technologies: Python, TensorFlow, </a:t>
            </a:r>
            <a:r>
              <a:rPr lang="en-IN" sz="3200" dirty="0" err="1"/>
              <a:t>Keras</a:t>
            </a:r>
            <a:r>
              <a:rPr lang="en-IN" sz="3200" dirty="0"/>
              <a:t>,                                                                 OpenCV, ResNet50, VGG16</a:t>
            </a:r>
          </a:p>
          <a:p>
            <a:pPr>
              <a:buNone/>
            </a:pPr>
            <a:endParaRPr lang="en-IN" sz="3200" dirty="0"/>
          </a:p>
          <a:p>
            <a:r>
              <a:rPr lang="en-IN" sz="3200" dirty="0"/>
              <a:t>Domain: Deep Learning, Image Classification, Agriculture Tech</a:t>
            </a:r>
          </a:p>
        </p:txBody>
      </p:sp>
    </p:spTree>
    <p:extLst>
      <p:ext uri="{BB962C8B-B14F-4D97-AF65-F5344CB8AC3E}">
        <p14:creationId xmlns:p14="http://schemas.microsoft.com/office/powerpoint/2010/main" val="3471096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0365" y="0"/>
            <a:ext cx="18308365" cy="10275570"/>
          </a:xfrm>
          <a:custGeom>
            <a:avLst/>
            <a:gdLst/>
            <a:ahLst/>
            <a:cxnLst/>
            <a:rect l="l" t="t" r="r" b="b"/>
            <a:pathLst>
              <a:path w="18308365" h="10275570">
                <a:moveTo>
                  <a:pt x="0" y="0"/>
                </a:moveTo>
                <a:lnTo>
                  <a:pt x="18308365" y="0"/>
                </a:lnTo>
                <a:lnTo>
                  <a:pt x="18308365" y="10275570"/>
                </a:lnTo>
                <a:lnTo>
                  <a:pt x="0" y="102755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72018" y="-74457"/>
            <a:ext cx="18696324" cy="10212867"/>
          </a:xfrm>
          <a:custGeom>
            <a:avLst/>
            <a:gdLst/>
            <a:ahLst/>
            <a:cxnLst/>
            <a:rect l="l" t="t" r="r" b="b"/>
            <a:pathLst>
              <a:path w="18696324" h="10212867">
                <a:moveTo>
                  <a:pt x="0" y="0"/>
                </a:moveTo>
                <a:lnTo>
                  <a:pt x="18696324" y="0"/>
                </a:lnTo>
                <a:lnTo>
                  <a:pt x="18696324" y="10212867"/>
                </a:lnTo>
                <a:lnTo>
                  <a:pt x="0" y="102128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68580"/>
            <a:ext cx="18288000" cy="10424160"/>
          </a:xfrm>
          <a:custGeom>
            <a:avLst/>
            <a:gdLst/>
            <a:ahLst/>
            <a:cxnLst/>
            <a:rect l="l" t="t" r="r" b="b"/>
            <a:pathLst>
              <a:path w="18288000" h="10424160">
                <a:moveTo>
                  <a:pt x="0" y="0"/>
                </a:moveTo>
                <a:lnTo>
                  <a:pt x="18288000" y="0"/>
                </a:lnTo>
                <a:lnTo>
                  <a:pt x="18288000" y="10424160"/>
                </a:lnTo>
                <a:lnTo>
                  <a:pt x="0" y="104241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3568" y="0"/>
            <a:ext cx="18411568" cy="10218420"/>
          </a:xfrm>
          <a:custGeom>
            <a:avLst/>
            <a:gdLst/>
            <a:ahLst/>
            <a:cxnLst/>
            <a:rect l="l" t="t" r="r" b="b"/>
            <a:pathLst>
              <a:path w="18411568" h="10218420">
                <a:moveTo>
                  <a:pt x="0" y="0"/>
                </a:moveTo>
                <a:lnTo>
                  <a:pt x="18411568" y="0"/>
                </a:lnTo>
                <a:lnTo>
                  <a:pt x="18411568" y="10218420"/>
                </a:lnTo>
                <a:lnTo>
                  <a:pt x="0" y="102184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0821" y="0"/>
            <a:ext cx="18369643" cy="10287000"/>
          </a:xfrm>
          <a:custGeom>
            <a:avLst/>
            <a:gdLst/>
            <a:ahLst/>
            <a:cxnLst/>
            <a:rect l="l" t="t" r="r" b="b"/>
            <a:pathLst>
              <a:path w="18369643" h="10287000">
                <a:moveTo>
                  <a:pt x="0" y="0"/>
                </a:moveTo>
                <a:lnTo>
                  <a:pt x="18369642" y="0"/>
                </a:lnTo>
                <a:lnTo>
                  <a:pt x="1836964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44488" y="0"/>
            <a:ext cx="18432488" cy="10206990"/>
          </a:xfrm>
          <a:custGeom>
            <a:avLst/>
            <a:gdLst/>
            <a:ahLst/>
            <a:cxnLst/>
            <a:rect l="l" t="t" r="r" b="b"/>
            <a:pathLst>
              <a:path w="18432488" h="10206990">
                <a:moveTo>
                  <a:pt x="0" y="0"/>
                </a:moveTo>
                <a:lnTo>
                  <a:pt x="18432488" y="0"/>
                </a:lnTo>
                <a:lnTo>
                  <a:pt x="18432488" y="10206990"/>
                </a:lnTo>
                <a:lnTo>
                  <a:pt x="0" y="102069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34290"/>
            <a:ext cx="18288000" cy="10218420"/>
          </a:xfrm>
          <a:custGeom>
            <a:avLst/>
            <a:gdLst/>
            <a:ahLst/>
            <a:cxnLst/>
            <a:rect l="l" t="t" r="r" b="b"/>
            <a:pathLst>
              <a:path w="18288000" h="10218420">
                <a:moveTo>
                  <a:pt x="0" y="0"/>
                </a:moveTo>
                <a:lnTo>
                  <a:pt x="18288000" y="0"/>
                </a:lnTo>
                <a:lnTo>
                  <a:pt x="18288000" y="10218420"/>
                </a:lnTo>
                <a:lnTo>
                  <a:pt x="0" y="102184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1369" y="0"/>
            <a:ext cx="18349369" cy="10252710"/>
          </a:xfrm>
          <a:custGeom>
            <a:avLst/>
            <a:gdLst/>
            <a:ahLst/>
            <a:cxnLst/>
            <a:rect l="l" t="t" r="r" b="b"/>
            <a:pathLst>
              <a:path w="18349369" h="10252710">
                <a:moveTo>
                  <a:pt x="0" y="0"/>
                </a:moveTo>
                <a:lnTo>
                  <a:pt x="18349369" y="0"/>
                </a:lnTo>
                <a:lnTo>
                  <a:pt x="18349369" y="10252710"/>
                </a:lnTo>
                <a:lnTo>
                  <a:pt x="0" y="102527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57150"/>
            <a:ext cx="18390742" cy="10229850"/>
          </a:xfrm>
          <a:custGeom>
            <a:avLst/>
            <a:gdLst/>
            <a:ahLst/>
            <a:cxnLst/>
            <a:rect l="l" t="t" r="r" b="b"/>
            <a:pathLst>
              <a:path w="18390742" h="10229850">
                <a:moveTo>
                  <a:pt x="0" y="0"/>
                </a:moveTo>
                <a:lnTo>
                  <a:pt x="18390742" y="0"/>
                </a:lnTo>
                <a:lnTo>
                  <a:pt x="18390742" y="10229850"/>
                </a:lnTo>
                <a:lnTo>
                  <a:pt x="0" y="102298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45720"/>
            <a:ext cx="18370009" cy="10241280"/>
          </a:xfrm>
          <a:custGeom>
            <a:avLst/>
            <a:gdLst/>
            <a:ahLst/>
            <a:cxnLst/>
            <a:rect l="l" t="t" r="r" b="b"/>
            <a:pathLst>
              <a:path w="18370009" h="10241280">
                <a:moveTo>
                  <a:pt x="0" y="0"/>
                </a:moveTo>
                <a:lnTo>
                  <a:pt x="18370009" y="0"/>
                </a:lnTo>
                <a:lnTo>
                  <a:pt x="18370009" y="10241280"/>
                </a:lnTo>
                <a:lnTo>
                  <a:pt x="0" y="102412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1430"/>
            <a:ext cx="18288000" cy="10264140"/>
          </a:xfrm>
          <a:custGeom>
            <a:avLst/>
            <a:gdLst/>
            <a:ahLst/>
            <a:cxnLst/>
            <a:rect l="l" t="t" r="r" b="b"/>
            <a:pathLst>
              <a:path w="18288000" h="10264140">
                <a:moveTo>
                  <a:pt x="0" y="0"/>
                </a:moveTo>
                <a:lnTo>
                  <a:pt x="18288000" y="0"/>
                </a:lnTo>
                <a:lnTo>
                  <a:pt x="18288000" y="10264140"/>
                </a:lnTo>
                <a:lnTo>
                  <a:pt x="0" y="102641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</TotalTime>
  <Words>51</Words>
  <Application>Microsoft Office PowerPoint</Application>
  <PresentationFormat>Custom</PresentationFormat>
  <Paragraphs>10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LENOVO</dc:creator>
  <cp:lastModifiedBy>Varshini Priya Anumukonda</cp:lastModifiedBy>
  <cp:revision>3</cp:revision>
  <dcterms:created xsi:type="dcterms:W3CDTF">2006-08-16T00:00:00Z</dcterms:created>
  <dcterms:modified xsi:type="dcterms:W3CDTF">2025-06-22T16:15:08Z</dcterms:modified>
  <dc:identifier>DAGrADJPMXE</dc:identifier>
</cp:coreProperties>
</file>

<file path=docProps/thumbnail.jpeg>
</file>